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56" r:id="rId5"/>
    <p:sldId id="257" r:id="rId6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BCE9C94-1834-4903-B0A7-EB0CF7D6F49E}" v="160" dt="2021-02-14T13:01:12.0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>
        <p:scale>
          <a:sx n="90" d="100"/>
          <a:sy n="90" d="100"/>
        </p:scale>
        <p:origin x="1224" y="-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RANAVI TEJA POGULA" userId="S::ppogula5032@student.pusd11.net::bcdff09c-4b07-4d1d-b809-9f6da925c873" providerId="AD" clId="Web-{2BCE9C94-1834-4903-B0A7-EB0CF7D6F49E}"/>
    <pc:docChg chg="modSld">
      <pc:chgData name="PRANAVI TEJA POGULA" userId="S::ppogula5032@student.pusd11.net::bcdff09c-4b07-4d1d-b809-9f6da925c873" providerId="AD" clId="Web-{2BCE9C94-1834-4903-B0A7-EB0CF7D6F49E}" dt="2021-02-14T13:01:12.075" v="75" actId="20577"/>
      <pc:docMkLst>
        <pc:docMk/>
      </pc:docMkLst>
      <pc:sldChg chg="modSp">
        <pc:chgData name="PRANAVI TEJA POGULA" userId="S::ppogula5032@student.pusd11.net::bcdff09c-4b07-4d1d-b809-9f6da925c873" providerId="AD" clId="Web-{2BCE9C94-1834-4903-B0A7-EB0CF7D6F49E}" dt="2021-02-14T13:01:12.075" v="75" actId="20577"/>
        <pc:sldMkLst>
          <pc:docMk/>
          <pc:sldMk cId="2238955306" sldId="256"/>
        </pc:sldMkLst>
        <pc:spChg chg="mod">
          <ac:chgData name="PRANAVI TEJA POGULA" userId="S::ppogula5032@student.pusd11.net::bcdff09c-4b07-4d1d-b809-9f6da925c873" providerId="AD" clId="Web-{2BCE9C94-1834-4903-B0A7-EB0CF7D6F49E}" dt="2021-02-14T12:50:44.549" v="16" actId="20577"/>
          <ac:spMkLst>
            <pc:docMk/>
            <pc:sldMk cId="2238955306" sldId="256"/>
            <ac:spMk id="4" creationId="{52CE7F3D-D3C3-4DC9-B066-B15C3D551195}"/>
          </ac:spMkLst>
        </pc:spChg>
        <pc:spChg chg="mod">
          <ac:chgData name="PRANAVI TEJA POGULA" userId="S::ppogula5032@student.pusd11.net::bcdff09c-4b07-4d1d-b809-9f6da925c873" providerId="AD" clId="Web-{2BCE9C94-1834-4903-B0A7-EB0CF7D6F49E}" dt="2021-02-14T12:50:53.236" v="21" actId="20577"/>
          <ac:spMkLst>
            <pc:docMk/>
            <pc:sldMk cId="2238955306" sldId="256"/>
            <ac:spMk id="5" creationId="{FBFA8522-6EE1-466D-8151-8E48BC020579}"/>
          </ac:spMkLst>
        </pc:spChg>
        <pc:spChg chg="mod">
          <ac:chgData name="PRANAVI TEJA POGULA" userId="S::ppogula5032@student.pusd11.net::bcdff09c-4b07-4d1d-b809-9f6da925c873" providerId="AD" clId="Web-{2BCE9C94-1834-4903-B0A7-EB0CF7D6F49E}" dt="2021-02-14T13:01:12.075" v="75" actId="20577"/>
          <ac:spMkLst>
            <pc:docMk/>
            <pc:sldMk cId="2238955306" sldId="256"/>
            <ac:spMk id="7" creationId="{AA6FB809-D742-417A-A7B0-EABA96635E0C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2EB5112-FB85-41E3-AB51-675802346CD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6563" y="531813"/>
            <a:ext cx="1487487" cy="1754187"/>
          </a:xfrm>
        </p:spPr>
        <p:txBody>
          <a:bodyPr>
            <a:normAutofit/>
          </a:bodyPr>
          <a:lstStyle>
            <a:lvl1pPr marL="0" indent="0">
              <a:buNone/>
              <a:defRPr sz="1300">
                <a:solidFill>
                  <a:schemeClr val="accent1"/>
                </a:solidFill>
                <a:latin typeface="Quicksand Book" panose="02070303000000060000" pitchFamily="18" charset="0"/>
              </a:defRPr>
            </a:lvl1pPr>
          </a:lstStyle>
          <a:p>
            <a:pPr lvl="0"/>
            <a:r>
              <a:rPr lang="en-US" dirty="0"/>
              <a:t>Type Here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A78047FA-B284-4F37-B3C0-E6077F1B5C0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253216" y="531812"/>
            <a:ext cx="1632984" cy="1754187"/>
          </a:xfrm>
        </p:spPr>
        <p:txBody>
          <a:bodyPr>
            <a:normAutofit/>
          </a:bodyPr>
          <a:lstStyle>
            <a:lvl1pPr marL="0" indent="0">
              <a:buNone/>
              <a:defRPr sz="1300">
                <a:solidFill>
                  <a:schemeClr val="accent1"/>
                </a:solidFill>
                <a:latin typeface="Quicksand Book" panose="02070303000000060000" pitchFamily="18" charset="0"/>
              </a:defRPr>
            </a:lvl1pPr>
          </a:lstStyle>
          <a:p>
            <a:pPr lvl="0"/>
            <a:r>
              <a:rPr lang="en-US" dirty="0"/>
              <a:t>Type Here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CC932500-AA31-459D-A804-9A36B8688E7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84926" y="2417321"/>
            <a:ext cx="3701274" cy="708652"/>
          </a:xfrm>
        </p:spPr>
        <p:txBody>
          <a:bodyPr>
            <a:normAutofit/>
          </a:bodyPr>
          <a:lstStyle>
            <a:lvl1pPr marL="0" indent="0">
              <a:buNone/>
              <a:defRPr sz="1300">
                <a:solidFill>
                  <a:schemeClr val="accent1"/>
                </a:solidFill>
                <a:latin typeface="Quicksand Book" panose="02070303000000060000" pitchFamily="18" charset="0"/>
              </a:defRPr>
            </a:lvl1pPr>
          </a:lstStyle>
          <a:p>
            <a:pPr lvl="0"/>
            <a:r>
              <a:rPr lang="en-US" dirty="0"/>
              <a:t>Type Here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FA875961-9A6E-4533-B5E4-2852E504A3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6302" y="3930688"/>
            <a:ext cx="2671689" cy="864596"/>
          </a:xfrm>
        </p:spPr>
        <p:txBody>
          <a:bodyPr>
            <a:normAutofit/>
          </a:bodyPr>
          <a:lstStyle>
            <a:lvl1pPr marL="0" indent="0">
              <a:buNone/>
              <a:defRPr sz="1300">
                <a:solidFill>
                  <a:schemeClr val="accent1"/>
                </a:solidFill>
                <a:latin typeface="Quicksand Book" panose="02070303000000060000" pitchFamily="18" charset="0"/>
              </a:defRPr>
            </a:lvl1pPr>
          </a:lstStyle>
          <a:p>
            <a:pPr lvl="0"/>
            <a:r>
              <a:rPr lang="en-US" dirty="0"/>
              <a:t>Type Here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ED9A2B21-75D9-4B8D-BEF0-E8714EA1A05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15366" y="911041"/>
            <a:ext cx="3450708" cy="216010"/>
          </a:xfrm>
        </p:spPr>
        <p:txBody>
          <a:bodyPr>
            <a:normAutofit/>
          </a:bodyPr>
          <a:lstStyle>
            <a:lvl1pPr marL="0" indent="0">
              <a:buNone/>
              <a:defRPr sz="1300">
                <a:solidFill>
                  <a:schemeClr val="accent1"/>
                </a:solidFill>
                <a:latin typeface="Quicksand Book" panose="02070303000000060000" pitchFamily="18" charset="0"/>
              </a:defRPr>
            </a:lvl1pPr>
          </a:lstStyle>
          <a:p>
            <a:pPr lvl="0"/>
            <a:r>
              <a:rPr lang="en-US" dirty="0"/>
              <a:t>Type Here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7311337E-CA8F-4067-9732-380BF4D4120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215366" y="1162493"/>
            <a:ext cx="3450708" cy="216010"/>
          </a:xfrm>
        </p:spPr>
        <p:txBody>
          <a:bodyPr>
            <a:normAutofit/>
          </a:bodyPr>
          <a:lstStyle>
            <a:lvl1pPr marL="0" indent="0">
              <a:buNone/>
              <a:defRPr sz="1300">
                <a:solidFill>
                  <a:schemeClr val="accent1"/>
                </a:solidFill>
                <a:latin typeface="Quicksand Book" panose="02070303000000060000" pitchFamily="18" charset="0"/>
              </a:defRPr>
            </a:lvl1pPr>
          </a:lstStyle>
          <a:p>
            <a:pPr lvl="0"/>
            <a:r>
              <a:rPr lang="en-US" dirty="0"/>
              <a:t>Type Here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4B42BA4F-5D2F-4BC0-945F-BC75C2E3E16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15366" y="1408905"/>
            <a:ext cx="3450708" cy="216010"/>
          </a:xfrm>
        </p:spPr>
        <p:txBody>
          <a:bodyPr>
            <a:normAutofit/>
          </a:bodyPr>
          <a:lstStyle>
            <a:lvl1pPr marL="0" indent="0">
              <a:buNone/>
              <a:defRPr sz="1300">
                <a:solidFill>
                  <a:schemeClr val="accent1"/>
                </a:solidFill>
                <a:latin typeface="Quicksand Book" panose="02070303000000060000" pitchFamily="18" charset="0"/>
              </a:defRPr>
            </a:lvl1pPr>
          </a:lstStyle>
          <a:p>
            <a:pPr lvl="0"/>
            <a:r>
              <a:rPr lang="en-US" dirty="0"/>
              <a:t>Type Here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6CA780E7-1AAD-4051-9D90-2187DD07089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31562" y="2064580"/>
            <a:ext cx="2787945" cy="912536"/>
          </a:xfrm>
        </p:spPr>
        <p:txBody>
          <a:bodyPr>
            <a:normAutofit/>
          </a:bodyPr>
          <a:lstStyle>
            <a:lvl1pPr marL="0" indent="0">
              <a:buNone/>
              <a:defRPr sz="1300">
                <a:solidFill>
                  <a:schemeClr val="accent1"/>
                </a:solidFill>
                <a:latin typeface="Quicksand Book" panose="02070303000000060000" pitchFamily="18" charset="0"/>
              </a:defRPr>
            </a:lvl1pPr>
          </a:lstStyle>
          <a:p>
            <a:pPr lvl="0"/>
            <a:r>
              <a:rPr lang="en-US" dirty="0"/>
              <a:t>Type Here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2E6285E1-2B5A-4C9B-BED4-093FBBCD324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625954" y="3474420"/>
            <a:ext cx="1742410" cy="1671738"/>
          </a:xfrm>
        </p:spPr>
        <p:txBody>
          <a:bodyPr>
            <a:normAutofit/>
          </a:bodyPr>
          <a:lstStyle>
            <a:lvl1pPr marL="0" indent="0">
              <a:buNone/>
              <a:defRPr sz="1300">
                <a:solidFill>
                  <a:schemeClr val="accent1"/>
                </a:solidFill>
                <a:latin typeface="Quicksand Book" panose="02070303000000060000" pitchFamily="18" charset="0"/>
              </a:defRPr>
            </a:lvl1pPr>
          </a:lstStyle>
          <a:p>
            <a:pPr lvl="0"/>
            <a:r>
              <a:rPr lang="en-US" dirty="0"/>
              <a:t>Type Here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B21A434A-294F-45E8-B984-BD49006BB34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86200" y="3450728"/>
            <a:ext cx="1089837" cy="310771"/>
          </a:xfrm>
        </p:spPr>
        <p:txBody>
          <a:bodyPr>
            <a:normAutofit/>
          </a:bodyPr>
          <a:lstStyle>
            <a:lvl1pPr marL="0" indent="0">
              <a:buNone/>
              <a:defRPr sz="1300">
                <a:solidFill>
                  <a:schemeClr val="accent1"/>
                </a:solidFill>
                <a:latin typeface="Quicksand Book" panose="02070303000000060000" pitchFamily="18" charset="0"/>
              </a:defRPr>
            </a:lvl1pPr>
          </a:lstStyle>
          <a:p>
            <a:pPr lvl="0"/>
            <a:r>
              <a:rPr lang="en-US" dirty="0"/>
              <a:t>Type Here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AB5C779F-5409-41E9-AE83-D97180A5EF5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886199" y="3902143"/>
            <a:ext cx="1089837" cy="310771"/>
          </a:xfrm>
        </p:spPr>
        <p:txBody>
          <a:bodyPr>
            <a:normAutofit/>
          </a:bodyPr>
          <a:lstStyle>
            <a:lvl1pPr marL="0" indent="0">
              <a:buNone/>
              <a:defRPr sz="1300">
                <a:solidFill>
                  <a:schemeClr val="accent1"/>
                </a:solidFill>
                <a:latin typeface="Quicksand Book" panose="02070303000000060000" pitchFamily="18" charset="0"/>
              </a:defRPr>
            </a:lvl1pPr>
          </a:lstStyle>
          <a:p>
            <a:pPr lvl="0"/>
            <a:r>
              <a:rPr lang="en-US" dirty="0"/>
              <a:t>Type Here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B72B2050-9F0C-4F5E-9D47-48D2D3DA0AB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864933" y="4352249"/>
            <a:ext cx="1089837" cy="310771"/>
          </a:xfrm>
        </p:spPr>
        <p:txBody>
          <a:bodyPr>
            <a:normAutofit/>
          </a:bodyPr>
          <a:lstStyle>
            <a:lvl1pPr marL="0" indent="0">
              <a:buNone/>
              <a:defRPr sz="1300">
                <a:solidFill>
                  <a:schemeClr val="accent1"/>
                </a:solidFill>
                <a:latin typeface="Quicksand Book" panose="02070303000000060000" pitchFamily="18" charset="0"/>
              </a:defRPr>
            </a:lvl1pPr>
          </a:lstStyle>
          <a:p>
            <a:pPr lvl="0"/>
            <a:r>
              <a:rPr lang="en-US" dirty="0"/>
              <a:t>Type Here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154DCC33-9670-43D1-96E9-AED2EEC74C1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854299" y="4804031"/>
            <a:ext cx="1089837" cy="310771"/>
          </a:xfrm>
        </p:spPr>
        <p:txBody>
          <a:bodyPr>
            <a:normAutofit/>
          </a:bodyPr>
          <a:lstStyle>
            <a:lvl1pPr marL="0" indent="0">
              <a:buNone/>
              <a:defRPr sz="1300">
                <a:solidFill>
                  <a:schemeClr val="accent1"/>
                </a:solidFill>
                <a:latin typeface="Quicksand Book" panose="02070303000000060000" pitchFamily="18" charset="0"/>
              </a:defRPr>
            </a:lvl1pPr>
          </a:lstStyle>
          <a:p>
            <a:pPr lvl="0"/>
            <a:r>
              <a:rPr lang="en-US" dirty="0"/>
              <a:t>Type Here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54AC4B5A-BAAA-4BEB-BF43-8E290EEBE68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253216" y="5312536"/>
            <a:ext cx="2308151" cy="2566189"/>
          </a:xfrm>
        </p:spPr>
        <p:txBody>
          <a:bodyPr>
            <a:normAutofit/>
          </a:bodyPr>
          <a:lstStyle>
            <a:lvl1pPr marL="0" indent="0">
              <a:buNone/>
              <a:defRPr sz="1300">
                <a:solidFill>
                  <a:schemeClr val="accent1"/>
                </a:solidFill>
                <a:latin typeface="Quicksand Book" panose="02070303000000060000" pitchFamily="18" charset="0"/>
              </a:defRPr>
            </a:lvl1pPr>
          </a:lstStyle>
          <a:p>
            <a:pPr lvl="0"/>
            <a:r>
              <a:rPr lang="en-US" dirty="0"/>
              <a:t>Type Here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BB2FDC22-89E9-4BBC-8229-D51877160D0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081035" y="5488076"/>
            <a:ext cx="2287329" cy="310771"/>
          </a:xfrm>
        </p:spPr>
        <p:txBody>
          <a:bodyPr>
            <a:normAutofit/>
          </a:bodyPr>
          <a:lstStyle>
            <a:lvl1pPr marL="0" indent="0">
              <a:buNone/>
              <a:defRPr sz="1300">
                <a:solidFill>
                  <a:schemeClr val="accent1"/>
                </a:solidFill>
                <a:latin typeface="Quicksand Book" panose="02070303000000060000" pitchFamily="18" charset="0"/>
              </a:defRPr>
            </a:lvl1pPr>
          </a:lstStyle>
          <a:p>
            <a:pPr lvl="0"/>
            <a:r>
              <a:rPr lang="en-US" dirty="0"/>
              <a:t>Type Here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6F264683-37F9-44FE-BBCD-9B9B2FC92D1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081035" y="5829994"/>
            <a:ext cx="2287329" cy="496378"/>
          </a:xfrm>
        </p:spPr>
        <p:txBody>
          <a:bodyPr>
            <a:normAutofit/>
          </a:bodyPr>
          <a:lstStyle>
            <a:lvl1pPr marL="0" indent="0">
              <a:buNone/>
              <a:defRPr sz="1300">
                <a:solidFill>
                  <a:schemeClr val="accent1"/>
                </a:solidFill>
                <a:latin typeface="Quicksand Book" panose="02070303000000060000" pitchFamily="18" charset="0"/>
              </a:defRPr>
            </a:lvl1pPr>
          </a:lstStyle>
          <a:p>
            <a:pPr lvl="0"/>
            <a:r>
              <a:rPr lang="en-US" dirty="0"/>
              <a:t>Type Here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EC613571-0718-4DAE-875E-03598C1E259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180273" y="6323386"/>
            <a:ext cx="2188090" cy="310771"/>
          </a:xfrm>
        </p:spPr>
        <p:txBody>
          <a:bodyPr>
            <a:normAutofit/>
          </a:bodyPr>
          <a:lstStyle>
            <a:lvl1pPr marL="0" indent="0">
              <a:buNone/>
              <a:defRPr sz="1300">
                <a:solidFill>
                  <a:schemeClr val="accent1"/>
                </a:solidFill>
                <a:latin typeface="Quicksand Book" panose="02070303000000060000" pitchFamily="18" charset="0"/>
              </a:defRPr>
            </a:lvl1pPr>
          </a:lstStyle>
          <a:p>
            <a:pPr lvl="0"/>
            <a:r>
              <a:rPr lang="en-US" dirty="0"/>
              <a:t>Type Here</a:t>
            </a:r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0EC78DD6-537C-4986-ABCE-1BAE2AE3F55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81035" y="6662318"/>
            <a:ext cx="2287329" cy="496378"/>
          </a:xfrm>
        </p:spPr>
        <p:txBody>
          <a:bodyPr>
            <a:normAutofit/>
          </a:bodyPr>
          <a:lstStyle>
            <a:lvl1pPr marL="0" indent="0">
              <a:buNone/>
              <a:defRPr sz="1300">
                <a:solidFill>
                  <a:schemeClr val="accent1"/>
                </a:solidFill>
                <a:latin typeface="Quicksand Book" panose="02070303000000060000" pitchFamily="18" charset="0"/>
              </a:defRPr>
            </a:lvl1pPr>
          </a:lstStyle>
          <a:p>
            <a:pPr lvl="0"/>
            <a:r>
              <a:rPr lang="en-US" dirty="0"/>
              <a:t>Type Here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26028280-8E1F-4AB1-AD50-CC3251BE004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081034" y="7494642"/>
            <a:ext cx="2287329" cy="496378"/>
          </a:xfrm>
        </p:spPr>
        <p:txBody>
          <a:bodyPr>
            <a:normAutofit/>
          </a:bodyPr>
          <a:lstStyle>
            <a:lvl1pPr marL="0" indent="0">
              <a:buNone/>
              <a:defRPr sz="1300">
                <a:solidFill>
                  <a:schemeClr val="accent1"/>
                </a:solidFill>
                <a:latin typeface="Quicksand Book" panose="02070303000000060000" pitchFamily="18" charset="0"/>
              </a:defRPr>
            </a:lvl1pPr>
          </a:lstStyle>
          <a:p>
            <a:pPr lvl="0"/>
            <a:r>
              <a:rPr lang="en-US" dirty="0"/>
              <a:t>Type Here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8423A672-7E84-43E4-8A87-A8DB16E76D0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081033" y="7140878"/>
            <a:ext cx="2287329" cy="310771"/>
          </a:xfrm>
        </p:spPr>
        <p:txBody>
          <a:bodyPr>
            <a:normAutofit/>
          </a:bodyPr>
          <a:lstStyle>
            <a:lvl1pPr marL="0" indent="0">
              <a:buNone/>
              <a:defRPr sz="1300">
                <a:solidFill>
                  <a:schemeClr val="accent1"/>
                </a:solidFill>
                <a:latin typeface="Quicksand Book" panose="02070303000000060000" pitchFamily="18" charset="0"/>
              </a:defRPr>
            </a:lvl1pPr>
          </a:lstStyle>
          <a:p>
            <a:pPr lvl="0"/>
            <a:r>
              <a:rPr lang="en-US" dirty="0"/>
              <a:t>Type Here</a:t>
            </a:r>
          </a:p>
        </p:txBody>
      </p:sp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C41FB683-C7C2-4A81-B6B2-354B796A3F7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 rot="5400000">
            <a:off x="4636189" y="8844801"/>
            <a:ext cx="1668759" cy="310771"/>
          </a:xfrm>
        </p:spPr>
        <p:txBody>
          <a:bodyPr>
            <a:normAutofit/>
          </a:bodyPr>
          <a:lstStyle>
            <a:lvl1pPr marL="0" indent="0">
              <a:buNone/>
              <a:defRPr sz="1300">
                <a:solidFill>
                  <a:schemeClr val="accent1"/>
                </a:solidFill>
                <a:latin typeface="Quicksand Book" panose="02070303000000060000" pitchFamily="18" charset="0"/>
              </a:defRPr>
            </a:lvl1pPr>
          </a:lstStyle>
          <a:p>
            <a:pPr lvl="0"/>
            <a:r>
              <a:rPr lang="en-US" dirty="0"/>
              <a:t>Type Here</a:t>
            </a:r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9D0A7498-5827-4F78-A338-26386FE27A08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 rot="5400000">
            <a:off x="4038326" y="8844800"/>
            <a:ext cx="1668759" cy="310771"/>
          </a:xfrm>
        </p:spPr>
        <p:txBody>
          <a:bodyPr>
            <a:normAutofit/>
          </a:bodyPr>
          <a:lstStyle>
            <a:lvl1pPr marL="0" indent="0">
              <a:buNone/>
              <a:defRPr sz="1300">
                <a:solidFill>
                  <a:schemeClr val="accent1"/>
                </a:solidFill>
                <a:latin typeface="Quicksand Book" panose="02070303000000060000" pitchFamily="18" charset="0"/>
              </a:defRPr>
            </a:lvl1pPr>
          </a:lstStyle>
          <a:p>
            <a:pPr lvl="0"/>
            <a:r>
              <a:rPr lang="en-US" dirty="0"/>
              <a:t>Type Here</a:t>
            </a:r>
          </a:p>
        </p:txBody>
      </p:sp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81E3C130-8F65-43D8-807D-DDEE4FEA780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520731" y="8165806"/>
            <a:ext cx="3040636" cy="230171"/>
          </a:xfrm>
        </p:spPr>
        <p:txBody>
          <a:bodyPr>
            <a:normAutofit/>
          </a:bodyPr>
          <a:lstStyle>
            <a:lvl1pPr marL="0" indent="0">
              <a:buNone/>
              <a:defRPr sz="1300">
                <a:solidFill>
                  <a:schemeClr val="accent1"/>
                </a:solidFill>
                <a:latin typeface="Quicksand Book" panose="02070303000000060000" pitchFamily="18" charset="0"/>
              </a:defRPr>
            </a:lvl1pPr>
          </a:lstStyle>
          <a:p>
            <a:pPr lvl="0"/>
            <a:r>
              <a:rPr lang="en-US" dirty="0"/>
              <a:t>Type Here</a:t>
            </a:r>
          </a:p>
        </p:txBody>
      </p:sp>
      <p:sp>
        <p:nvSpPr>
          <p:cNvPr id="31" name="Text Placeholder 7">
            <a:extLst>
              <a:ext uri="{FF2B5EF4-FFF2-40B4-BE49-F238E27FC236}">
                <a16:creationId xmlns:a16="http://schemas.microsoft.com/office/drawing/2014/main" id="{B385541C-648E-4FBC-AD62-F0C3BF9376C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520731" y="8646294"/>
            <a:ext cx="3040636" cy="230171"/>
          </a:xfrm>
        </p:spPr>
        <p:txBody>
          <a:bodyPr>
            <a:normAutofit/>
          </a:bodyPr>
          <a:lstStyle>
            <a:lvl1pPr marL="0" indent="0">
              <a:buNone/>
              <a:defRPr sz="1300">
                <a:solidFill>
                  <a:schemeClr val="accent1"/>
                </a:solidFill>
                <a:latin typeface="Quicksand Book" panose="02070303000000060000" pitchFamily="18" charset="0"/>
              </a:defRPr>
            </a:lvl1pPr>
          </a:lstStyle>
          <a:p>
            <a:pPr lvl="0"/>
            <a:r>
              <a:rPr lang="en-US" dirty="0"/>
              <a:t>Type Here</a:t>
            </a:r>
          </a:p>
        </p:txBody>
      </p:sp>
      <p:sp>
        <p:nvSpPr>
          <p:cNvPr id="32" name="Text Placeholder 7">
            <a:extLst>
              <a:ext uri="{FF2B5EF4-FFF2-40B4-BE49-F238E27FC236}">
                <a16:creationId xmlns:a16="http://schemas.microsoft.com/office/drawing/2014/main" id="{83CBAFC0-7C3C-4AFA-8710-71F6C223616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520731" y="8416123"/>
            <a:ext cx="3040636" cy="230171"/>
          </a:xfrm>
        </p:spPr>
        <p:txBody>
          <a:bodyPr>
            <a:normAutofit/>
          </a:bodyPr>
          <a:lstStyle>
            <a:lvl1pPr marL="0" indent="0">
              <a:buNone/>
              <a:defRPr sz="1300">
                <a:solidFill>
                  <a:schemeClr val="accent1"/>
                </a:solidFill>
                <a:latin typeface="Quicksand Book" panose="02070303000000060000" pitchFamily="18" charset="0"/>
              </a:defRPr>
            </a:lvl1pPr>
          </a:lstStyle>
          <a:p>
            <a:pPr lvl="0"/>
            <a:r>
              <a:rPr lang="en-US" dirty="0"/>
              <a:t>Type Here</a:t>
            </a:r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BE6FC857-A948-4558-A1F0-953A2CF21AD5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520731" y="8848115"/>
            <a:ext cx="3040636" cy="230171"/>
          </a:xfrm>
        </p:spPr>
        <p:txBody>
          <a:bodyPr>
            <a:normAutofit/>
          </a:bodyPr>
          <a:lstStyle>
            <a:lvl1pPr marL="0" indent="0">
              <a:buNone/>
              <a:defRPr sz="1300">
                <a:solidFill>
                  <a:schemeClr val="accent1"/>
                </a:solidFill>
                <a:latin typeface="Quicksand Book" panose="02070303000000060000" pitchFamily="18" charset="0"/>
              </a:defRPr>
            </a:lvl1pPr>
          </a:lstStyle>
          <a:p>
            <a:pPr lvl="0"/>
            <a:r>
              <a:rPr lang="en-US" dirty="0"/>
              <a:t>Type Here</a:t>
            </a:r>
          </a:p>
        </p:txBody>
      </p:sp>
      <p:sp>
        <p:nvSpPr>
          <p:cNvPr id="34" name="Text Placeholder 7">
            <a:extLst>
              <a:ext uri="{FF2B5EF4-FFF2-40B4-BE49-F238E27FC236}">
                <a16:creationId xmlns:a16="http://schemas.microsoft.com/office/drawing/2014/main" id="{D2F3A158-C0F8-4D54-8653-5333643EEA97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520731" y="9091347"/>
            <a:ext cx="3040636" cy="230171"/>
          </a:xfrm>
        </p:spPr>
        <p:txBody>
          <a:bodyPr>
            <a:normAutofit/>
          </a:bodyPr>
          <a:lstStyle>
            <a:lvl1pPr marL="0" indent="0">
              <a:buNone/>
              <a:defRPr sz="1300">
                <a:solidFill>
                  <a:schemeClr val="accent1"/>
                </a:solidFill>
                <a:latin typeface="Quicksand Book" panose="02070303000000060000" pitchFamily="18" charset="0"/>
              </a:defRPr>
            </a:lvl1pPr>
          </a:lstStyle>
          <a:p>
            <a:pPr lvl="0"/>
            <a:r>
              <a:rPr lang="en-US" dirty="0"/>
              <a:t>Type Here</a:t>
            </a:r>
          </a:p>
        </p:txBody>
      </p:sp>
      <p:sp>
        <p:nvSpPr>
          <p:cNvPr id="35" name="Text Placeholder 7">
            <a:extLst>
              <a:ext uri="{FF2B5EF4-FFF2-40B4-BE49-F238E27FC236}">
                <a16:creationId xmlns:a16="http://schemas.microsoft.com/office/drawing/2014/main" id="{D0C41149-6E34-47B4-B7D5-23E00D46BBD0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520731" y="9321518"/>
            <a:ext cx="3040636" cy="230171"/>
          </a:xfrm>
        </p:spPr>
        <p:txBody>
          <a:bodyPr>
            <a:normAutofit/>
          </a:bodyPr>
          <a:lstStyle>
            <a:lvl1pPr marL="0" indent="0">
              <a:buNone/>
              <a:defRPr sz="1300">
                <a:solidFill>
                  <a:schemeClr val="accent1"/>
                </a:solidFill>
                <a:latin typeface="Quicksand Book" panose="02070303000000060000" pitchFamily="18" charset="0"/>
              </a:defRPr>
            </a:lvl1pPr>
          </a:lstStyle>
          <a:p>
            <a:pPr lvl="0"/>
            <a:r>
              <a:rPr lang="en-US" dirty="0"/>
              <a:t>Type Here</a:t>
            </a:r>
          </a:p>
        </p:txBody>
      </p:sp>
      <p:sp>
        <p:nvSpPr>
          <p:cNvPr id="36" name="Text Placeholder 7">
            <a:extLst>
              <a:ext uri="{FF2B5EF4-FFF2-40B4-BE49-F238E27FC236}">
                <a16:creationId xmlns:a16="http://schemas.microsoft.com/office/drawing/2014/main" id="{F9994887-8D0A-434A-9A29-CD5440C217A7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520731" y="9513838"/>
            <a:ext cx="3040636" cy="230171"/>
          </a:xfrm>
        </p:spPr>
        <p:txBody>
          <a:bodyPr>
            <a:normAutofit/>
          </a:bodyPr>
          <a:lstStyle>
            <a:lvl1pPr marL="0" indent="0">
              <a:buNone/>
              <a:defRPr sz="1300">
                <a:solidFill>
                  <a:schemeClr val="accent1"/>
                </a:solidFill>
                <a:latin typeface="Quicksand Book" panose="02070303000000060000" pitchFamily="18" charset="0"/>
              </a:defRPr>
            </a:lvl1pPr>
          </a:lstStyle>
          <a:p>
            <a:pPr lvl="0"/>
            <a:r>
              <a:rPr lang="en-US" dirty="0"/>
              <a:t>Type Here</a:t>
            </a:r>
          </a:p>
        </p:txBody>
      </p:sp>
    </p:spTree>
    <p:extLst>
      <p:ext uri="{BB962C8B-B14F-4D97-AF65-F5344CB8AC3E}">
        <p14:creationId xmlns:p14="http://schemas.microsoft.com/office/powerpoint/2010/main" val="3684793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0F52B313-CCDE-4022-A417-B7DF577E66C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14670" y="8848116"/>
            <a:ext cx="7070651" cy="901940"/>
          </a:xfrm>
        </p:spPr>
        <p:txBody>
          <a:bodyPr>
            <a:normAutofit/>
          </a:bodyPr>
          <a:lstStyle>
            <a:lvl1pPr marL="0" indent="0">
              <a:buNone/>
              <a:defRPr sz="1300">
                <a:solidFill>
                  <a:schemeClr val="accent1"/>
                </a:solidFill>
                <a:latin typeface="Quicksand Book" panose="02070303000000060000" pitchFamily="18" charset="0"/>
              </a:defRPr>
            </a:lvl1pPr>
          </a:lstStyle>
          <a:p>
            <a:pPr lvl="0"/>
            <a:r>
              <a:rPr lang="en-US" dirty="0"/>
              <a:t>Type Here</a:t>
            </a:r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85DF67ED-0E3B-411A-B183-B89C651DA9B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14669" y="7713976"/>
            <a:ext cx="7070651" cy="901940"/>
          </a:xfrm>
        </p:spPr>
        <p:txBody>
          <a:bodyPr>
            <a:normAutofit/>
          </a:bodyPr>
          <a:lstStyle>
            <a:lvl1pPr marL="0" indent="0">
              <a:buNone/>
              <a:defRPr sz="1300">
                <a:solidFill>
                  <a:schemeClr val="accent1"/>
                </a:solidFill>
                <a:latin typeface="Quicksand Book" panose="02070303000000060000" pitchFamily="18" charset="0"/>
              </a:defRPr>
            </a:lvl1pPr>
          </a:lstStyle>
          <a:p>
            <a:pPr lvl="0"/>
            <a:r>
              <a:rPr lang="en-US" dirty="0"/>
              <a:t>Type Here</a:t>
            </a:r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AF0E0041-B2B5-4385-B5F7-D19BA6835C9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50874" y="6579836"/>
            <a:ext cx="7070651" cy="901940"/>
          </a:xfrm>
        </p:spPr>
        <p:txBody>
          <a:bodyPr>
            <a:normAutofit/>
          </a:bodyPr>
          <a:lstStyle>
            <a:lvl1pPr marL="0" indent="0">
              <a:buNone/>
              <a:defRPr sz="1300">
                <a:solidFill>
                  <a:schemeClr val="accent1"/>
                </a:solidFill>
                <a:latin typeface="Quicksand Book" panose="02070303000000060000" pitchFamily="18" charset="0"/>
              </a:defRPr>
            </a:lvl1pPr>
          </a:lstStyle>
          <a:p>
            <a:pPr lvl="0"/>
            <a:r>
              <a:rPr lang="en-US" dirty="0"/>
              <a:t>Type Here</a:t>
            </a:r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9894374C-F558-4B34-BB18-8A8B3CB829BD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350873" y="5213496"/>
            <a:ext cx="7070651" cy="901940"/>
          </a:xfrm>
        </p:spPr>
        <p:txBody>
          <a:bodyPr>
            <a:normAutofit/>
          </a:bodyPr>
          <a:lstStyle>
            <a:lvl1pPr marL="0" indent="0">
              <a:buNone/>
              <a:defRPr sz="1300">
                <a:solidFill>
                  <a:schemeClr val="accent1"/>
                </a:solidFill>
                <a:latin typeface="Quicksand Book" panose="02070303000000060000" pitchFamily="18" charset="0"/>
              </a:defRPr>
            </a:lvl1pPr>
          </a:lstStyle>
          <a:p>
            <a:pPr lvl="0"/>
            <a:r>
              <a:rPr lang="en-US" dirty="0"/>
              <a:t>Type Here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4E02FD4A-9EFD-4527-B36B-D015F73A04E8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14668" y="4027163"/>
            <a:ext cx="7070651" cy="901940"/>
          </a:xfrm>
        </p:spPr>
        <p:txBody>
          <a:bodyPr>
            <a:normAutofit/>
          </a:bodyPr>
          <a:lstStyle>
            <a:lvl1pPr marL="0" indent="0">
              <a:buNone/>
              <a:defRPr sz="1300">
                <a:solidFill>
                  <a:schemeClr val="accent1"/>
                </a:solidFill>
                <a:latin typeface="Quicksand Book" panose="02070303000000060000" pitchFamily="18" charset="0"/>
              </a:defRPr>
            </a:lvl1pPr>
          </a:lstStyle>
          <a:p>
            <a:pPr lvl="0"/>
            <a:r>
              <a:rPr lang="en-US" dirty="0"/>
              <a:t>Type Here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2C8EC01F-CC49-4F75-9960-3EECA64D8EE0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08076" y="991514"/>
            <a:ext cx="2179674" cy="901940"/>
          </a:xfrm>
        </p:spPr>
        <p:txBody>
          <a:bodyPr>
            <a:normAutofit/>
          </a:bodyPr>
          <a:lstStyle>
            <a:lvl1pPr marL="0" indent="0">
              <a:buNone/>
              <a:defRPr sz="1300">
                <a:solidFill>
                  <a:schemeClr val="accent1"/>
                </a:solidFill>
                <a:latin typeface="Quicksand Book" panose="02070303000000060000" pitchFamily="18" charset="0"/>
              </a:defRPr>
            </a:lvl1pPr>
          </a:lstStyle>
          <a:p>
            <a:pPr lvl="0"/>
            <a:r>
              <a:rPr lang="en-US" dirty="0"/>
              <a:t>Type Here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D029FE8-4318-46BB-AAD6-A0AA7589B81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076355" y="991514"/>
            <a:ext cx="2179674" cy="901940"/>
          </a:xfrm>
        </p:spPr>
        <p:txBody>
          <a:bodyPr>
            <a:normAutofit/>
          </a:bodyPr>
          <a:lstStyle>
            <a:lvl1pPr marL="0" indent="0">
              <a:buNone/>
              <a:defRPr sz="1300">
                <a:solidFill>
                  <a:schemeClr val="accent1"/>
                </a:solidFill>
                <a:latin typeface="Quicksand Book" panose="02070303000000060000" pitchFamily="18" charset="0"/>
              </a:defRPr>
            </a:lvl1pPr>
          </a:lstStyle>
          <a:p>
            <a:pPr lvl="0"/>
            <a:r>
              <a:rPr lang="en-US" dirty="0"/>
              <a:t>Type Here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EDA3913B-704B-4A1F-8B8A-0D907D372B37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344634" y="991514"/>
            <a:ext cx="2179674" cy="901940"/>
          </a:xfrm>
        </p:spPr>
        <p:txBody>
          <a:bodyPr>
            <a:normAutofit/>
          </a:bodyPr>
          <a:lstStyle>
            <a:lvl1pPr marL="0" indent="0">
              <a:buNone/>
              <a:defRPr sz="1300">
                <a:solidFill>
                  <a:schemeClr val="accent1"/>
                </a:solidFill>
                <a:latin typeface="Quicksand Book" panose="02070303000000060000" pitchFamily="18" charset="0"/>
              </a:defRPr>
            </a:lvl1pPr>
          </a:lstStyle>
          <a:p>
            <a:pPr lvl="0"/>
            <a:r>
              <a:rPr lang="en-US" dirty="0"/>
              <a:t>Type Here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A8D61A2C-6411-43C1-ABAD-E13BDF6549AF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808076" y="2058368"/>
            <a:ext cx="2179674" cy="299486"/>
          </a:xfrm>
        </p:spPr>
        <p:txBody>
          <a:bodyPr>
            <a:normAutofit/>
          </a:bodyPr>
          <a:lstStyle>
            <a:lvl1pPr marL="0" indent="0">
              <a:buNone/>
              <a:defRPr sz="1300">
                <a:solidFill>
                  <a:schemeClr val="accent1"/>
                </a:solidFill>
                <a:latin typeface="Quicksand Book" panose="02070303000000060000" pitchFamily="18" charset="0"/>
              </a:defRPr>
            </a:lvl1pPr>
          </a:lstStyle>
          <a:p>
            <a:pPr lvl="0"/>
            <a:r>
              <a:rPr lang="en-US" dirty="0"/>
              <a:t>Type Here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64686FFC-E673-45D6-9ADD-0B6341C5056D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3076355" y="2028104"/>
            <a:ext cx="2179674" cy="299486"/>
          </a:xfrm>
        </p:spPr>
        <p:txBody>
          <a:bodyPr>
            <a:normAutofit/>
          </a:bodyPr>
          <a:lstStyle>
            <a:lvl1pPr marL="0" indent="0">
              <a:buNone/>
              <a:defRPr sz="1300">
                <a:solidFill>
                  <a:schemeClr val="accent1"/>
                </a:solidFill>
                <a:latin typeface="Quicksand Book" panose="02070303000000060000" pitchFamily="18" charset="0"/>
              </a:defRPr>
            </a:lvl1pPr>
          </a:lstStyle>
          <a:p>
            <a:pPr lvl="0"/>
            <a:r>
              <a:rPr lang="en-US" dirty="0"/>
              <a:t>Type Here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59AB0ECA-53F3-4CF5-A982-AF4DC13AD90A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344634" y="2028104"/>
            <a:ext cx="2179674" cy="299486"/>
          </a:xfrm>
        </p:spPr>
        <p:txBody>
          <a:bodyPr>
            <a:normAutofit/>
          </a:bodyPr>
          <a:lstStyle>
            <a:lvl1pPr marL="0" indent="0">
              <a:buNone/>
              <a:defRPr sz="1300">
                <a:solidFill>
                  <a:schemeClr val="accent1"/>
                </a:solidFill>
                <a:latin typeface="Quicksand Book" panose="02070303000000060000" pitchFamily="18" charset="0"/>
              </a:defRPr>
            </a:lvl1pPr>
          </a:lstStyle>
          <a:p>
            <a:pPr lvl="0"/>
            <a:r>
              <a:rPr lang="en-US" dirty="0"/>
              <a:t>Type Here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F6DDFFE3-B60F-4FBB-A100-5C46EBC1EF76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808076" y="2522767"/>
            <a:ext cx="2179674" cy="475613"/>
          </a:xfrm>
        </p:spPr>
        <p:txBody>
          <a:bodyPr>
            <a:normAutofit/>
          </a:bodyPr>
          <a:lstStyle>
            <a:lvl1pPr marL="0" indent="0">
              <a:buNone/>
              <a:defRPr sz="1300">
                <a:solidFill>
                  <a:schemeClr val="accent1"/>
                </a:solidFill>
                <a:latin typeface="Quicksand Book" panose="02070303000000060000" pitchFamily="18" charset="0"/>
              </a:defRPr>
            </a:lvl1pPr>
          </a:lstStyle>
          <a:p>
            <a:pPr lvl="0"/>
            <a:r>
              <a:rPr lang="en-US" dirty="0"/>
              <a:t>Type Here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75F33F0C-86C2-4B83-9F47-4755D9D817D4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3076355" y="2559790"/>
            <a:ext cx="2179674" cy="475613"/>
          </a:xfrm>
        </p:spPr>
        <p:txBody>
          <a:bodyPr>
            <a:normAutofit/>
          </a:bodyPr>
          <a:lstStyle>
            <a:lvl1pPr marL="0" indent="0">
              <a:buNone/>
              <a:defRPr sz="1300">
                <a:solidFill>
                  <a:schemeClr val="accent1"/>
                </a:solidFill>
                <a:latin typeface="Quicksand Book" panose="02070303000000060000" pitchFamily="18" charset="0"/>
              </a:defRPr>
            </a:lvl1pPr>
          </a:lstStyle>
          <a:p>
            <a:pPr lvl="0"/>
            <a:r>
              <a:rPr lang="en-US" dirty="0"/>
              <a:t>Type Here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7997CB71-3BD1-47D0-89FD-1C43F45F8D58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5344634" y="2537110"/>
            <a:ext cx="2179674" cy="475613"/>
          </a:xfrm>
        </p:spPr>
        <p:txBody>
          <a:bodyPr>
            <a:normAutofit/>
          </a:bodyPr>
          <a:lstStyle>
            <a:lvl1pPr marL="0" indent="0">
              <a:buNone/>
              <a:defRPr sz="1300">
                <a:solidFill>
                  <a:schemeClr val="accent1"/>
                </a:solidFill>
                <a:latin typeface="Quicksand Book" panose="02070303000000060000" pitchFamily="18" charset="0"/>
              </a:defRPr>
            </a:lvl1pPr>
          </a:lstStyle>
          <a:p>
            <a:pPr lvl="0"/>
            <a:r>
              <a:rPr lang="en-US" dirty="0"/>
              <a:t>Type Here</a:t>
            </a:r>
          </a:p>
        </p:txBody>
      </p:sp>
    </p:spTree>
    <p:extLst>
      <p:ext uri="{BB962C8B-B14F-4D97-AF65-F5344CB8AC3E}">
        <p14:creationId xmlns:p14="http://schemas.microsoft.com/office/powerpoint/2010/main" val="318849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C00563-8EF8-4D3C-8722-CC82824D7EC3}" type="datetimeFigureOut">
              <a:rPr lang="en-US" smtClean="0"/>
              <a:t>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A01F2E-DF2A-4F8C-A871-1E61EAB2F8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6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CE7F3D-D3C3-4DC9-B066-B15C3D55119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Quicksand Book"/>
              </a:rPr>
              <a:t>A long box, with hay as a bed. 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FA8522-6EE1-466D-8151-8E48BC02057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Quicksand Book"/>
              </a:rPr>
              <a:t>Books, glasses, 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2D45ED6-AD0C-4E95-9AEF-67A83E24FC1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A6FB809-D742-417A-A7B0-EABA96635E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Quicksand Book"/>
              </a:rPr>
              <a:t>Been waiting for these people to </a:t>
            </a:r>
            <a:r>
              <a:rPr lang="en-US">
                <a:latin typeface="Quicksand Book"/>
              </a:rPr>
              <a:t>leave so I could read my books in peace. </a:t>
            </a:r>
            <a:endParaRPr lang="en-US" dirty="0">
              <a:latin typeface="Quicksand Book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D234581-EC28-4B90-AF29-83139D67DEA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85000" lnSpcReduction="20000"/>
          </a:bodyPr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8F4CAF2-0B00-409A-949C-A97902C22DF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85000" lnSpcReduction="20000"/>
          </a:bodyPr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BC8EF47-4106-48DD-A203-E1AA6EC5803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85000" lnSpcReduction="20000"/>
          </a:bodyPr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13F46EC-B05E-48E8-9F4A-FCB185ADD56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386EF38-D55E-40D8-A105-3B9270D0DDA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DDDC94E-679B-4710-90A7-38CBBEDA2CF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021E210-5E93-4A92-BA5D-6A17E5B9AED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81C01DEC-AB82-42E5-9D9C-BCC9ABAD115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61AD8136-D3D5-4636-BA71-2C09AC2442C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26503104-6F56-4EC6-8A99-20E3AEB73FD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8126DBA3-5424-4FAC-AB06-5CA7772F2C6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EE2BE62D-0CBC-4E12-B413-8797952AB88A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0E3E13C0-F2B8-462C-8397-7192C3B3F11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C13F8A4E-BBA5-4983-A2F1-E4EBB5F5D092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2E0DD24F-292C-48E4-88F2-ABF8BC914F3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F1830FC9-55C4-4ED2-A5B6-18EF17B6F38E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2C7E6800-28AC-4365-84DB-4CFE7BF97E50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01FAE0A6-72CE-429B-9D9B-AE1BBD68C029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91FC3A97-44D6-405E-9D41-C91B6DD325FF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>
            <a:normAutofit fontScale="92500" lnSpcReduction="20000"/>
          </a:bodyPr>
          <a:lstStyle/>
          <a:p>
            <a:endParaRPr lang="en-US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B21969C7-7EFB-440B-9609-9431B19BCB30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>
            <a:normAutofit fontScale="92500" lnSpcReduction="20000"/>
          </a:bodyPr>
          <a:lstStyle/>
          <a:p>
            <a:endParaRPr lang="en-US"/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53962296-AB3D-4819-BC73-9E335C2F49F5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>
            <a:normAutofit fontScale="92500" lnSpcReduction="20000"/>
          </a:bodyPr>
          <a:lstStyle/>
          <a:p>
            <a:endParaRPr lang="en-US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CD596C4A-4DC0-4F2E-AAAA-C41356D59507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>
            <a:normAutofit fontScale="92500" lnSpcReduction="20000"/>
          </a:bodyPr>
          <a:lstStyle/>
          <a:p>
            <a:endParaRPr lang="en-US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A8434FF9-8D6F-4DB8-9737-AF75B099985F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>
            <a:normAutofit fontScale="92500" lnSpcReduction="20000"/>
          </a:bodyPr>
          <a:lstStyle/>
          <a:p>
            <a:endParaRPr lang="en-US"/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E69537F0-6364-4FB1-AA4F-958ACD714694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>
            <a:normAutofit fontScale="92500" lnSpcReduction="20000"/>
          </a:bodyPr>
          <a:lstStyle/>
          <a:p>
            <a:endParaRPr lang="en-US"/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59AC05B4-5E1D-4469-B2A9-9483C1346DCD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>
            <a:normAutofit fontScale="92500" lnSpcReduction="2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955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3C0E78-6881-405F-AF70-893FE511BC3B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095B1C-9FE3-437E-B584-B5865608F1BC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43261C0-33B2-48BE-BD4C-915758A9D1DA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B57D928-A451-445D-BC58-334FD026CE33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A46B099-EC03-49AE-B733-CC8A70321C06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5EF2170-FEDF-475E-88E2-A86453F37443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8E52FBB-2C2C-4B92-84EF-A34BF473FE9F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80BC3A3-45C1-4413-B57D-18B0F0234E0C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3B88975-4414-4A0E-83C7-6DD33A56C815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58AB565-3938-4DA7-AA71-8B544AF3CBD6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0B8C2E83-2D00-4728-8F70-81C8AC750E98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371A527B-1533-4732-9744-827F86FE1AA2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45690F71-8AEE-4E66-92FD-E1462D65355B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D518AAE-5A07-4CFE-972D-A53BE29F1A23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0553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35C45E507A4F4BB92A07883CAE3B18" ma:contentTypeVersion="10" ma:contentTypeDescription="Create a new document." ma:contentTypeScope="" ma:versionID="5b48df87cd15b94de856e84aa83d1f8b">
  <xsd:schema xmlns:xsd="http://www.w3.org/2001/XMLSchema" xmlns:xs="http://www.w3.org/2001/XMLSchema" xmlns:p="http://schemas.microsoft.com/office/2006/metadata/properties" xmlns:ns2="ed0a9be8-0509-4bfd-a7e7-2b85ca7144ea" targetNamespace="http://schemas.microsoft.com/office/2006/metadata/properties" ma:root="true" ma:fieldsID="a316ef50cdba03274e570d3b092898cd" ns2:_="">
    <xsd:import namespace="ed0a9be8-0509-4bfd-a7e7-2b85ca7144ea"/>
    <xsd:element name="properties">
      <xsd:complexType>
        <xsd:sequence>
          <xsd:element name="documentManagement">
            <xsd:complexType>
              <xsd:all>
                <xsd:element ref="ns2:ReferenceId" minOccurs="0"/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0a9be8-0509-4bfd-a7e7-2b85ca7144ea" elementFormDefault="qualified">
    <xsd:import namespace="http://schemas.microsoft.com/office/2006/documentManagement/types"/>
    <xsd:import namespace="http://schemas.microsoft.com/office/infopath/2007/PartnerControls"/>
    <xsd:element name="ReferenceId" ma:index="8" nillable="true" ma:displayName="ReferenceId" ma:indexed="true" ma:internalName="ReferenceId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ferenceId xmlns="ed0a9be8-0509-4bfd-a7e7-2b85ca7144ea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6791150-A489-476D-8F4B-C73F45191502}"/>
</file>

<file path=customXml/itemProps2.xml><?xml version="1.0" encoding="utf-8"?>
<ds:datastoreItem xmlns:ds="http://schemas.openxmlformats.org/officeDocument/2006/customXml" ds:itemID="{2BBDC81D-D303-4B25-A43D-684C2F6AF08E}">
  <ds:schemaRefs>
    <ds:schemaRef ds:uri="64be6ad8-8697-4260-8cd3-185f493ca09f"/>
    <ds:schemaRef ds:uri="http://schemas.microsoft.com/office/2006/metadata/properties"/>
    <ds:schemaRef ds:uri="697496f5-9eb2-4e96-bbde-f083c30c52c7"/>
    <ds:schemaRef ds:uri="http://purl.org/dc/terms/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http://purl.org/dc/dcmitype/"/>
    <ds:schemaRef ds:uri="ed0a9be8-0509-4bfd-a7e7-2b85ca7144ea"/>
  </ds:schemaRefs>
</ds:datastoreItem>
</file>

<file path=customXml/itemProps3.xml><?xml version="1.0" encoding="utf-8"?>
<ds:datastoreItem xmlns:ds="http://schemas.openxmlformats.org/officeDocument/2006/customXml" ds:itemID="{D9B06021-F446-4588-AA62-44EA53596B4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624</TotalTime>
  <Words>0</Words>
  <Application>Microsoft Office PowerPoint</Application>
  <PresentationFormat>Custom</PresentationFormat>
  <Paragraphs>0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Kaylee Kelson</dc:creator>
  <cp:lastModifiedBy>Kaylee Kelson</cp:lastModifiedBy>
  <cp:revision>11</cp:revision>
  <dcterms:created xsi:type="dcterms:W3CDTF">2021-02-08T15:44:01Z</dcterms:created>
  <dcterms:modified xsi:type="dcterms:W3CDTF">2021-02-14T13:01:20Z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0x0101007535C45E507A4F4BB92A07883CAE3B18</vt:lpwstr>
  </property>
  <property fmtid="{D5CDD505-2E9C-101B-9397-08002B2CF9AE}" pid="3" name="Order">
    <vt:r8>22900</vt:r8>
  </property>
  <property fmtid="{D5CDD505-2E9C-101B-9397-08002B2CF9AE}" pid="4" name="_SourceUrl">
    <vt:lpwstr/>
  </property>
  <property fmtid="{D5CDD505-2E9C-101B-9397-08002B2CF9AE}" pid="5" name="_SharedFileIndex">
    <vt:lpwstr/>
  </property>
  <property fmtid="{D5CDD505-2E9C-101B-9397-08002B2CF9AE}" pid="6" name="ComplianceAssetId">
    <vt:lpwstr/>
  </property>
</Properties>
</file>