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5143500" type="screen16x9"/>
  <p:notesSz cx="6858000" cy="9144000"/>
  <p:embeddedFontLst>
    <p:embeddedFont>
      <p:font typeface="Bebas Neue" panose="020B0604020202020204" charset="0"/>
      <p:regular r:id="rId7"/>
    </p:embeddedFont>
    <p:embeddedFont>
      <p:font typeface="Cabin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 me know if you have any questions :)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~Brienne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Twitter: @briennepeers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Instagram: @historyinthemitten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9eca43c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9eca43c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9eca43c2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9eca43c2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b726975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b726975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youtu.be/hg8un-_R4T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hyperlink" Target="https://www.generationgenius.com/?share=7333E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youtu.be/9GMbRG9CZJ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ationalgeographic.org/resource/pollu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ationalgeographic.org/resource/pollu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3730962" y="1801500"/>
            <a:ext cx="1682100" cy="1464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EXPLORE</a:t>
            </a: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Pictures of human impact on the environment</a:t>
            </a:r>
            <a:endParaRPr sz="1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784700" y="1801500"/>
            <a:ext cx="1682100" cy="1464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READ</a:t>
            </a: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About PollutIon and learn ways you can impact the environment</a:t>
            </a:r>
            <a:endParaRPr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77225" y="1801500"/>
            <a:ext cx="1682100" cy="1464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ebas Neue"/>
                <a:ea typeface="Bebas Neue"/>
                <a:cs typeface="Bebas Neue"/>
                <a:sym typeface="Bebas Neue"/>
              </a:rPr>
              <a:t>WATCH</a:t>
            </a:r>
            <a:endParaRPr dirty="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latin typeface="Cabin"/>
                <a:ea typeface="Cabin"/>
                <a:cs typeface="Cabin"/>
                <a:sym typeface="Cabin"/>
              </a:rPr>
              <a:t>Videos about human impact on the environment</a:t>
            </a:r>
            <a:endParaRPr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3" name="Google Shape;63;p1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875" y="2147683"/>
            <a:ext cx="468800" cy="4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5200" y="2062900"/>
            <a:ext cx="553600" cy="55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11600" y="2110313"/>
            <a:ext cx="628300" cy="6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65E262-F5F5-49C2-A161-18602691C04E}"/>
              </a:ext>
            </a:extLst>
          </p:cNvPr>
          <p:cNvSpPr/>
          <p:nvPr/>
        </p:nvSpPr>
        <p:spPr>
          <a:xfrm>
            <a:off x="1055653" y="86087"/>
            <a:ext cx="703269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Science Exploration:</a:t>
            </a:r>
          </a:p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Human Impact on the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4225850" y="544275"/>
            <a:ext cx="46992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Watch each of the following short videos about Human Impact on the Environment and answer the questions below each video.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86800" y="3418775"/>
            <a:ext cx="2059200" cy="16047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bin"/>
                <a:ea typeface="Cabin"/>
                <a:cs typeface="Cabin"/>
                <a:sym typeface="Cabin"/>
              </a:rPr>
              <a:t>Q: </a:t>
            </a:r>
            <a:r>
              <a:rPr lang="en-US" sz="1200" dirty="0">
                <a:latin typeface="Cabin"/>
                <a:ea typeface="Cabin"/>
                <a:cs typeface="Cabin"/>
                <a:sym typeface="Cabin"/>
              </a:rPr>
              <a:t>What is one example (from the video) of how humans have begun to PROTECT the environment?</a:t>
            </a:r>
            <a:endParaRPr sz="12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bin"/>
                <a:ea typeface="Cabin"/>
                <a:cs typeface="Cabin"/>
                <a:sym typeface="Cabin"/>
              </a:rPr>
              <a:t>A: </a:t>
            </a:r>
            <a:r>
              <a:rPr lang="en-US" sz="1200" dirty="0">
                <a:latin typeface="Cabin"/>
                <a:ea typeface="Cabin"/>
                <a:cs typeface="Cabin"/>
                <a:sym typeface="Cabin"/>
              </a:rPr>
              <a:t>they have started using things like solar power to </a:t>
            </a:r>
            <a:r>
              <a:rPr lang="en-US" sz="1200" dirty="0" err="1">
                <a:latin typeface="Cabin"/>
                <a:ea typeface="Cabin"/>
                <a:cs typeface="Cabin"/>
                <a:sym typeface="Cabin"/>
              </a:rPr>
              <a:t>reduse</a:t>
            </a:r>
            <a:r>
              <a:rPr lang="en-US" sz="1200" dirty="0">
                <a:latin typeface="Cabin"/>
                <a:ea typeface="Cabin"/>
                <a:cs typeface="Cabin"/>
                <a:sym typeface="Cabin"/>
              </a:rPr>
              <a:t> energy use</a:t>
            </a:r>
            <a:endParaRPr sz="12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542350" y="3418775"/>
            <a:ext cx="2059200" cy="1604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Q: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What can you do to help the environment?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A: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put things in the right recycling bins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597900" y="3418775"/>
            <a:ext cx="2059200" cy="1604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Q: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How has plastic manufacturing impacted the environment?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A: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It used resources that could not be re-made and things the planet need.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76" y="142653"/>
            <a:ext cx="3945024" cy="13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>
            <a:hlinkClick r:id=""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7100" y="53575"/>
            <a:ext cx="426400" cy="4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8B793FAB-CF80-47B6-A035-0C1790269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59" y="1799513"/>
            <a:ext cx="2138082" cy="1122823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87E7646A-18E2-4CF4-BC5A-AD7A76E38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534" y="1799513"/>
            <a:ext cx="2306931" cy="1313015"/>
          </a:xfrm>
          <a:prstGeom prst="rect">
            <a:avLst/>
          </a:prstGeom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B2B14776-5E8A-49FD-86EB-3455C287E5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558" y="1799513"/>
            <a:ext cx="2126555" cy="1323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225850" y="544275"/>
            <a:ext cx="46992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Explore pictures of human impact on the environment by </a:t>
            </a:r>
            <a:r>
              <a:rPr lang="en" u="sng" dirty="0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clicking here</a:t>
            </a:r>
            <a:r>
              <a:rPr lang="en" dirty="0">
                <a:latin typeface="Cabin"/>
                <a:ea typeface="Cabin"/>
                <a:cs typeface="Cabin"/>
                <a:sym typeface="Cabin"/>
              </a:rPr>
              <a:t>. Choose two pictures that interest you to observe below.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28075" y="1667800"/>
            <a:ext cx="4272000" cy="3260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bin"/>
                <a:ea typeface="Cabin"/>
                <a:cs typeface="Cabin"/>
                <a:sym typeface="Cabin"/>
              </a:rPr>
              <a:t>Picture 1:</a:t>
            </a:r>
            <a:endParaRPr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3 things I notice about this picture: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large factory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brown water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buildings in the far background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 things I wonder about this picture: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How did the water get so dirty and brown?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2.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What is the factory for?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 thing I learned about human impact on the environment: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 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08921">
            <a:off x="4050374" y="913999"/>
            <a:ext cx="279101" cy="465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1" name="Google Shape;91;p15"/>
          <p:cNvSpPr/>
          <p:nvPr/>
        </p:nvSpPr>
        <p:spPr>
          <a:xfrm>
            <a:off x="4653050" y="1667800"/>
            <a:ext cx="4272000" cy="32601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bin"/>
                <a:ea typeface="Cabin"/>
                <a:cs typeface="Cabin"/>
                <a:sym typeface="Cabin"/>
              </a:rPr>
              <a:t>Picture 2:</a:t>
            </a:r>
            <a:endParaRPr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3 things I notice about this picture: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large amounts of trash covering the ground like a thick blanket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seagulls flying around 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mountains in the background with no trash on it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 things I wonder about this picture: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How long did it take to get to that much trash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Will they keep adding trash to it?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1 thing I learned about human impact on the environment: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1.</a:t>
            </a: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75" y="274350"/>
            <a:ext cx="3983224" cy="11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>
            <a:hlinkClick r:id="" action="ppaction://hlinkshowjump?jump=firs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7100" y="53575"/>
            <a:ext cx="426400" cy="4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3248925" y="544275"/>
            <a:ext cx="56760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Read the National Geographic Encyclopedic Entry about Pollution and answer the questions based on what you read.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228075" y="1667800"/>
            <a:ext cx="4272000" cy="32601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Cabin"/>
                <a:ea typeface="Cabin"/>
                <a:cs typeface="Cabin"/>
                <a:sym typeface="Cabin"/>
                <a:hlinkClick r:id="rId3"/>
              </a:rPr>
              <a:t>Click here to read the entry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653050" y="1667800"/>
            <a:ext cx="4272000" cy="3260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What is the definition of pollution?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The introduction of harmful materials into the environment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dirty="0">
              <a:latin typeface="Cabin"/>
              <a:ea typeface="Cabin"/>
              <a:cs typeface="Cabin"/>
              <a:sym typeface="Cabin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dirty="0">
              <a:latin typeface="Cabin"/>
              <a:ea typeface="Cabin"/>
              <a:cs typeface="Cabin"/>
              <a:sym typeface="Cabin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Name three things that can carry pollutants.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Cars, burning coal, and pesticides.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lang="en-US" dirty="0">
              <a:latin typeface="Cabin"/>
              <a:ea typeface="Cabin"/>
              <a:cs typeface="Cabin"/>
              <a:sym typeface="Cabin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3.      What is one way you (as an 8</a:t>
            </a:r>
            <a:r>
              <a:rPr lang="en-US" baseline="30000" dirty="0"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-US" dirty="0">
                <a:latin typeface="Cabin"/>
                <a:ea typeface="Cabin"/>
                <a:cs typeface="Cabin"/>
                <a:sym typeface="Cabin"/>
              </a:rPr>
              <a:t> grader) can reduce pollution?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latin typeface="Cabin"/>
                <a:ea typeface="Cabin"/>
                <a:cs typeface="Cabin"/>
                <a:sym typeface="Cabin"/>
              </a:rPr>
              <a:t>Walk instead of asking my parents to drive me places.</a:t>
            </a: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50" y="107901"/>
            <a:ext cx="2919850" cy="14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08921">
            <a:off x="1098674" y="4093699"/>
            <a:ext cx="279101" cy="465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2" name="Google Shape;112;p17">
            <a:hlinkClick r:id="" action="ppaction://hlinkshowjump?jump=firs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7100" y="53575"/>
            <a:ext cx="426400" cy="4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18516</TotalTime>
  <Words>418</Words>
  <Application>Microsoft Office PowerPoint</Application>
  <PresentationFormat>On-screen Show (16:9)</PresentationFormat>
  <Paragraphs>79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Bebas Neue</vt:lpstr>
      <vt:lpstr>Arial</vt:lpstr>
      <vt:lpstr>Cabin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Quinnlyn Clonts</cp:lastModifiedBy>
  <cp:revision>15</cp:revision>
  <dcterms:modified xsi:type="dcterms:W3CDTF">2022-12-09T20:34:59Z</dcterms:modified>
</cp:coreProperties>
</file>