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a718ca4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a718ca4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a718ca4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a718ca4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a718ca4c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4a718ca4c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a718ca4c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a718ca4c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a718ca4c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a718ca4c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a718ca4c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a718ca4c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homedepot.com/c/ah/how-to-change-a-tire/9ba683603be9fa5395fab908e21cabb" TargetMode="External"/><Relationship Id="rId4" Type="http://schemas.openxmlformats.org/officeDocument/2006/relationships/hyperlink" Target="http://www.allstate.com/resources/car-insurance/how-to-change-a-flat-ti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Change a Tire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Jeffery Willis Keglor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052550" y="580950"/>
            <a:ext cx="70389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do I Need?</a:t>
            </a:r>
            <a:endParaRPr sz="4000"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429750" y="2131175"/>
            <a:ext cx="8284500" cy="29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      M</a:t>
            </a:r>
            <a:r>
              <a:rPr lang="en" sz="1900"/>
              <a:t>anual car jack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Spare tire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      Lug wrench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Wheel wedge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       Portable tire inflator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Tire gauge</a:t>
            </a:r>
            <a:endParaRPr sz="1900"/>
          </a:p>
        </p:txBody>
      </p:sp>
      <p:sp>
        <p:nvSpPr>
          <p:cNvPr id="142" name="Google Shape;142;p14"/>
          <p:cNvSpPr txBox="1"/>
          <p:nvPr/>
        </p:nvSpPr>
        <p:spPr>
          <a:xfrm>
            <a:off x="1052550" y="1196450"/>
            <a:ext cx="784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THESE ITEMS SHOULD HAVE COME WITH YOUR VEHICLE!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523" y="1689062"/>
            <a:ext cx="1448476" cy="11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6149" y="2428735"/>
            <a:ext cx="1448475" cy="102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950" y="2221715"/>
            <a:ext cx="1448475" cy="143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5075" y="3289575"/>
            <a:ext cx="1676725" cy="16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/>
          <p:nvPr/>
        </p:nvSpPr>
        <p:spPr>
          <a:xfrm rot="-270862">
            <a:off x="1674268" y="4593698"/>
            <a:ext cx="2336449" cy="21819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3110975" y="4188425"/>
            <a:ext cx="4124100" cy="26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4"/>
          <p:cNvSpPr/>
          <p:nvPr/>
        </p:nvSpPr>
        <p:spPr>
          <a:xfrm rot="-705282">
            <a:off x="2550557" y="2012128"/>
            <a:ext cx="1599238" cy="2212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4"/>
          <p:cNvSpPr/>
          <p:nvPr/>
        </p:nvSpPr>
        <p:spPr>
          <a:xfrm rot="-1464300">
            <a:off x="2049314" y="3025641"/>
            <a:ext cx="840062" cy="2689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4"/>
          <p:cNvSpPr/>
          <p:nvPr/>
        </p:nvSpPr>
        <p:spPr>
          <a:xfrm rot="-666629">
            <a:off x="2018505" y="3313637"/>
            <a:ext cx="4123994" cy="2687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5797" y="3403697"/>
            <a:ext cx="1448475" cy="14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58" name="Google Shape;158;p15"/>
          <p:cNvSpPr txBox="1"/>
          <p:nvPr>
            <p:ph idx="1" type="body"/>
          </p:nvPr>
        </p:nvSpPr>
        <p:spPr>
          <a:xfrm>
            <a:off x="5650200" y="3037200"/>
            <a:ext cx="3493800" cy="21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Where you SHOULD NOT change a flat tire.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Where you SHOULD change a flat tire. Road shoulders recommended.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00" y="2519800"/>
            <a:ext cx="3668000" cy="24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/>
          <p:nvPr/>
        </p:nvSpPr>
        <p:spPr>
          <a:xfrm rot="-9589002">
            <a:off x="3835671" y="3924916"/>
            <a:ext cx="1797263" cy="3308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013" y="0"/>
            <a:ext cx="3307912" cy="22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0701" y="195525"/>
            <a:ext cx="2718206" cy="199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/>
          <p:nvPr/>
        </p:nvSpPr>
        <p:spPr>
          <a:xfrm rot="-8403212">
            <a:off x="4114311" y="2712487"/>
            <a:ext cx="1733919" cy="3307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15"/>
          <p:cNvSpPr/>
          <p:nvPr/>
        </p:nvSpPr>
        <p:spPr>
          <a:xfrm rot="-3768060">
            <a:off x="6027973" y="2536014"/>
            <a:ext cx="970066" cy="3308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Loosen the lug nuts: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Remove wheel cover if your vehicle has one.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the wrench to turn the lug nuts counterclockwise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Loosen the lug nuts but DO NOT remove them.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Raise the car with the jack, place the jack under the vehicle frame next to the tire that is flat. Raise the car with the jack until the tire has a 6-inch clearance from the ground. Do NOT go underneath the car while you are changing the tire.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76" name="Google Shape;176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the lug nuts and old tire: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Remove them and place them in a safe place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Grab the flat tire with both hands and pul it towards you until it comes off the vehicle, set the tire aside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Attach the spare and replace lug nuts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Line up spare tire with wheel bolts and push into place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Place the lugnuts back and turn them clockwise. Tighten them in a star-like pattern (move to the next nut across) to ensure the wheel mounts evenly. Do NOT fully tighten them until the car is on the ground.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5193150" y="1162850"/>
            <a:ext cx="37134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Put tools back and check the tire pressure using the tire gauge. If you do not have a inflator drive to the nearest gas station, then inflate the tire to the recommended air pressure.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1297500" y="991725"/>
            <a:ext cx="38493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Lower the jack so that the spare tire is on the ground but the car is not completely on the ground.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18" title="ezgif-4450739fa7c69a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75925"/>
            <a:ext cx="3021252" cy="20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1052550" y="5954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Sources:</a:t>
            </a:r>
            <a:endParaRPr sz="4000"/>
          </a:p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0" y="1509550"/>
            <a:ext cx="9144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“How to Change a Tire.” The Home Depot, 7 Sept. 2023, </a:t>
            </a:r>
            <a:r>
              <a:rPr lang="en" sz="2600" u="sng">
                <a:solidFill>
                  <a:schemeClr val="hlink"/>
                </a:solidFill>
                <a:hlinkClick r:id="rId3"/>
              </a:rPr>
              <a:t>www.homedepot.com/c/ah/how-to-change-a-tire/9ba683603be9fa5395fab908e21cabb</a:t>
            </a:r>
            <a:r>
              <a:rPr lang="en" sz="2600"/>
              <a:t>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How to Change a Flat Tire in 9 Easy Steps | Allstate, July 2024, </a:t>
            </a:r>
            <a:r>
              <a:rPr lang="en" sz="2600" u="sng">
                <a:solidFill>
                  <a:schemeClr val="hlink"/>
                </a:solidFill>
                <a:hlinkClick r:id="rId4"/>
              </a:rPr>
              <a:t>www.allstate.com/resources/car-insurance/how-to-change-a-flat-tire</a:t>
            </a:r>
            <a:r>
              <a:rPr lang="en" sz="2600"/>
              <a:t>.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